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6" r:id="rId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40" d="100"/>
          <a:sy n="40" d="100"/>
        </p:scale>
        <p:origin x="-74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D2C5121-5BD7-4B32-8C28-4307D7FDE960}" type="datetimeFigureOut">
              <a:rPr lang="en-US" smtClean="0"/>
              <a:t>7/1/2008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A6EC4C5-5130-4ED3-8627-C3BD3BA574C6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6EC4C5-5130-4ED3-8627-C3BD3BA574C6}" type="slidenum">
              <a:rPr lang="en-US" smtClean="0"/>
              <a:t>1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30CAC7-B799-40A1-A22E-26DA8BFED1C7}" type="datetimeFigureOut">
              <a:rPr lang="en-US" smtClean="0"/>
              <a:t>7/1/2008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DCC61-F1EF-4A75-BE6D-28E6C5929F8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30CAC7-B799-40A1-A22E-26DA8BFED1C7}" type="datetimeFigureOut">
              <a:rPr lang="en-US" smtClean="0"/>
              <a:t>7/1/2008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DCC61-F1EF-4A75-BE6D-28E6C5929F8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30CAC7-B799-40A1-A22E-26DA8BFED1C7}" type="datetimeFigureOut">
              <a:rPr lang="en-US" smtClean="0"/>
              <a:t>7/1/2008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DCC61-F1EF-4A75-BE6D-28E6C5929F8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30CAC7-B799-40A1-A22E-26DA8BFED1C7}" type="datetimeFigureOut">
              <a:rPr lang="en-US" smtClean="0"/>
              <a:t>7/1/2008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DCC61-F1EF-4A75-BE6D-28E6C5929F8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30CAC7-B799-40A1-A22E-26DA8BFED1C7}" type="datetimeFigureOut">
              <a:rPr lang="en-US" smtClean="0"/>
              <a:t>7/1/2008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DCC61-F1EF-4A75-BE6D-28E6C5929F8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30CAC7-B799-40A1-A22E-26DA8BFED1C7}" type="datetimeFigureOut">
              <a:rPr lang="en-US" smtClean="0"/>
              <a:t>7/1/2008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DCC61-F1EF-4A75-BE6D-28E6C5929F8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30CAC7-B799-40A1-A22E-26DA8BFED1C7}" type="datetimeFigureOut">
              <a:rPr lang="en-US" smtClean="0"/>
              <a:t>7/1/2008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DCC61-F1EF-4A75-BE6D-28E6C5929F8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30CAC7-B799-40A1-A22E-26DA8BFED1C7}" type="datetimeFigureOut">
              <a:rPr lang="en-US" smtClean="0"/>
              <a:t>7/1/2008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DCC61-F1EF-4A75-BE6D-28E6C5929F8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30CAC7-B799-40A1-A22E-26DA8BFED1C7}" type="datetimeFigureOut">
              <a:rPr lang="en-US" smtClean="0"/>
              <a:t>7/1/2008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DCC61-F1EF-4A75-BE6D-28E6C5929F8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30CAC7-B799-40A1-A22E-26DA8BFED1C7}" type="datetimeFigureOut">
              <a:rPr lang="en-US" smtClean="0"/>
              <a:t>7/1/2008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DCC61-F1EF-4A75-BE6D-28E6C5929F8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30CAC7-B799-40A1-A22E-26DA8BFED1C7}" type="datetimeFigureOut">
              <a:rPr lang="en-US" smtClean="0"/>
              <a:t>7/1/2008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DCC61-F1EF-4A75-BE6D-28E6C5929F8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30CAC7-B799-40A1-A22E-26DA8BFED1C7}" type="datetimeFigureOut">
              <a:rPr lang="en-US" smtClean="0"/>
              <a:t>7/1/2008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DDCC61-F1EF-4A75-BE6D-28E6C5929F83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LastScan.bmp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6200000">
            <a:off x="1828800" y="1143000"/>
            <a:ext cx="6477000" cy="44196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1</Words>
  <Application>Microsoft Office PowerPoint</Application>
  <PresentationFormat>On-screen Show (4:3)</PresentationFormat>
  <Paragraphs>1</Paragraphs>
  <Slides>1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Office Theme</vt:lpstr>
      <vt:lpstr>Slide 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Sunyra E</dc:creator>
  <cp:lastModifiedBy>Sunyra E</cp:lastModifiedBy>
  <cp:revision>1</cp:revision>
  <dcterms:created xsi:type="dcterms:W3CDTF">2008-07-02T04:41:31Z</dcterms:created>
  <dcterms:modified xsi:type="dcterms:W3CDTF">2008-07-02T04:43:13Z</dcterms:modified>
</cp:coreProperties>
</file>