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34B15-3619-4F6E-B1B4-5E1F8B272C10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52ADD-5A58-48D2-91E2-8298A3D738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52ADD-5A58-48D2-91E2-8298A3D7388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4EA-A623-40E1-97D8-DCD202EBF1E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5204-5ABB-4509-BCD0-5A129C2BF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4EA-A623-40E1-97D8-DCD202EBF1E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5204-5ABB-4509-BCD0-5A129C2BF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4EA-A623-40E1-97D8-DCD202EBF1E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5204-5ABB-4509-BCD0-5A129C2BF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4EA-A623-40E1-97D8-DCD202EBF1E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5204-5ABB-4509-BCD0-5A129C2BF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4EA-A623-40E1-97D8-DCD202EBF1E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5204-5ABB-4509-BCD0-5A129C2BF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4EA-A623-40E1-97D8-DCD202EBF1E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5204-5ABB-4509-BCD0-5A129C2BF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4EA-A623-40E1-97D8-DCD202EBF1E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5204-5ABB-4509-BCD0-5A129C2BF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4EA-A623-40E1-97D8-DCD202EBF1E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5204-5ABB-4509-BCD0-5A129C2BF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4EA-A623-40E1-97D8-DCD202EBF1E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5204-5ABB-4509-BCD0-5A129C2BF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4EA-A623-40E1-97D8-DCD202EBF1E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5204-5ABB-4509-BCD0-5A129C2BF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4EA-A623-40E1-97D8-DCD202EBF1E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5204-5ABB-4509-BCD0-5A129C2BF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F4EA-A623-40E1-97D8-DCD202EBF1E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5204-5ABB-4509-BCD0-5A129C2BFD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Sca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47700" y="266700"/>
            <a:ext cx="6096000" cy="6172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Sunyra E</dc:creator>
  <cp:lastModifiedBy>Sunyra E</cp:lastModifiedBy>
  <cp:revision>1</cp:revision>
  <dcterms:created xsi:type="dcterms:W3CDTF">2008-07-02T04:43:38Z</dcterms:created>
  <dcterms:modified xsi:type="dcterms:W3CDTF">2008-07-02T04:44:59Z</dcterms:modified>
</cp:coreProperties>
</file>