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75D0B-3F37-4DE7-A117-28AAABFA9FC3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DA8EC-B8B2-43AB-95B3-A4490DA1DD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DA8EC-B8B2-43AB-95B3-A4490DA1DD0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99E4-9963-4E99-8947-172A769FDB64}" type="datetimeFigureOut">
              <a:rPr lang="en-US" smtClean="0"/>
              <a:t>7/1/2008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0F72-D6EC-4217-AB09-C201235D8F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can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4800" y="1371600"/>
            <a:ext cx="6781800" cy="4038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Sunyra E</dc:creator>
  <cp:lastModifiedBy>Sunyra E</cp:lastModifiedBy>
  <cp:revision>1</cp:revision>
  <dcterms:created xsi:type="dcterms:W3CDTF">2008-07-02T04:45:23Z</dcterms:created>
  <dcterms:modified xsi:type="dcterms:W3CDTF">2008-07-02T04:47:09Z</dcterms:modified>
</cp:coreProperties>
</file>