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65" r:id="rId4"/>
    <p:sldId id="260" r:id="rId5"/>
    <p:sldId id="262" r:id="rId6"/>
    <p:sldId id="263" r:id="rId7"/>
  </p:sldIdLst>
  <p:sldSz cx="9144000" cy="6858000" type="screen4x3"/>
  <p:notesSz cx="69342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Lucida Blackletter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99FF"/>
    <a:srgbClr val="CCECFF"/>
    <a:srgbClr val="FF3399"/>
    <a:srgbClr val="00CCFF"/>
    <a:srgbClr val="00FFFF"/>
    <a:srgbClr val="CCCCFF"/>
    <a:srgbClr val="6699FF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33" autoAdjust="0"/>
    <p:restoredTop sz="91039" autoAdjust="0"/>
  </p:normalViewPr>
  <p:slideViewPr>
    <p:cSldViewPr>
      <p:cViewPr>
        <p:scale>
          <a:sx n="70" d="100"/>
          <a:sy n="70" d="100"/>
        </p:scale>
        <p:origin x="-468" y="-78"/>
      </p:cViewPr>
      <p:guideLst>
        <p:guide orient="horz" pos="4272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170" y="-82"/>
      </p:cViewPr>
      <p:guideLst>
        <p:guide orient="horz" pos="2960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+mn-cs"/>
              </a:defRPr>
            </a:lvl1pPr>
          </a:lstStyle>
          <a:p>
            <a:pPr>
              <a:defRPr/>
            </a:pPr>
            <a:fld id="{473B6333-CD0A-4A37-B56D-21246FB99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1479933-C236-4F5A-A4BC-83DFCD1270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79F51-978B-477F-BA2C-E89A87F5DF2A}" type="slidenum">
              <a:rPr lang="en-US" smtClean="0">
                <a:latin typeface="Times New Roman" pitchFamily="18" charset="0"/>
                <a:cs typeface="Arial" pitchFamily="34" charset="0"/>
              </a:rPr>
              <a:pPr/>
              <a:t>1</a:t>
            </a:fld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</a:rPr>
              <a:t>Sissi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</a:rPr>
              <a:t>Abreu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79933-C236-4F5A-A4BC-83DFCD1270E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7EBA1-BF34-4AA2-8D0B-CDE1E49C5653}" type="slidenum">
              <a:rPr lang="en-US" smtClean="0">
                <a:latin typeface="Times New Roman" pitchFamily="18" charset="0"/>
                <a:cs typeface="Arial" pitchFamily="34" charset="0"/>
              </a:rPr>
              <a:pPr/>
              <a:t>4</a:t>
            </a:fld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1841F-C2F9-4E0D-AD9F-31484C7AF65C}" type="slidenum">
              <a:rPr lang="en-US" smtClean="0">
                <a:latin typeface="Times New Roman" pitchFamily="18" charset="0"/>
                <a:cs typeface="Arial" pitchFamily="34" charset="0"/>
              </a:rPr>
              <a:pPr/>
              <a:t>5</a:t>
            </a:fld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EADE6-3805-40FB-BB21-A692940BEC76}" type="slidenum">
              <a:rPr lang="en-US" smtClean="0">
                <a:latin typeface="Times New Roman" pitchFamily="18" charset="0"/>
                <a:cs typeface="Arial" pitchFamily="34" charset="0"/>
              </a:rPr>
              <a:pPr/>
              <a:t>6</a:t>
            </a:fld>
            <a:endParaRPr lang="en-US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2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Forum Arts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7FF6E-CCF6-4931-9208-CDDD301204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D7DA-4AB6-49D9-B859-AD886A957F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48672-F2BB-4028-B7CC-B2D9EF167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6787A-9740-41DE-B77F-6E65DD81D7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1E790-317E-45C1-A1E1-6AE677F77E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413BE-AE9C-46A0-B939-548AC75556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491A0-BEBB-43FA-9706-6D39736F27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D8EBF-6EEC-4FD4-855B-01000DA850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C8C90-77A4-4418-B4FE-C433825B34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A8E0E-74E7-4214-B814-824C54E406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585EE10-AC4C-4D04-B4F7-0E1384ED22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4276B9B-1141-4596-B2EC-1D59EE5E4F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 advClick="0" advTm="40000"/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issi%20abreu\Documents\demonios.MP3" TargetMode="External"/><Relationship Id="rId6" Type="http://schemas.openxmlformats.org/officeDocument/2006/relationships/image" Target="../media/image3.jpeg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2971800" y="2514600"/>
            <a:ext cx="54102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90000" dist="50800" dir="5400000" sy="-100000" algn="bl" rotWithShape="0"/>
          </a:effectLst>
        </p:spPr>
      </p:pic>
      <p:pic>
        <p:nvPicPr>
          <p:cNvPr id="4103" name="Picture 7">
            <a:hlinkClick r:id="" action="ppaction://noaction">
              <a:snd r:embed="rId5" name="ensaboa"/>
            </a:hlinkClick>
          </p:cNvPr>
          <p:cNvPicPr>
            <a:picLocks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447800" y="1905000"/>
            <a:ext cx="3352800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>
                <a:lumMod val="50000"/>
                <a:lumOff val="50000"/>
              </a:schemeClr>
            </a:solidFill>
            <a:miter lim="800000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12700" stA="28000" endPos="28000" dist="5000" dir="5400000" sy="-100000" algn="bl" rotWithShape="0"/>
          </a:effectLst>
          <a:scene3d>
            <a:camera prst="perspectiveHeroicExtremeRigh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57200" y="38100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43200" y="5105400"/>
            <a:ext cx="563880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pPr algn="r">
              <a:defRPr/>
            </a:pPr>
            <a:r>
              <a:rPr lang="en-US" sz="32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Monotype Corsiva" pitchFamily="66" charset="0"/>
                <a:cs typeface="+mn-cs"/>
              </a:rPr>
              <a:t>Brazilian </a:t>
            </a:r>
            <a:r>
              <a:rPr lang="en-US" sz="3200" b="1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  <a:latin typeface="Monotype Corsiva" pitchFamily="66" charset="0"/>
                <a:cs typeface="+mn-cs"/>
              </a:rPr>
              <a:t>Soul Jazz Band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200" y="0"/>
            <a:ext cx="7597533" cy="1600200"/>
          </a:xfrm>
          <a:prstGeom prst="rect">
            <a:avLst/>
          </a:prstGeom>
        </p:spPr>
        <p:txBody>
          <a:bodyPr wrap="square">
            <a:prstTxWarp prst="textWave1">
              <a:avLst>
                <a:gd name="adj1" fmla="val 12500"/>
                <a:gd name="adj2" fmla="val 2600"/>
              </a:avLst>
            </a:prstTxWarp>
            <a:spAutoFit/>
            <a:scene3d>
              <a:camera prst="perspectiveRelaxed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>
              <a:defRPr/>
            </a:pPr>
            <a:r>
              <a:rPr lang="en-US" sz="88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40000"/>
                    <a:lumOff val="60000"/>
                  </a:schemeClr>
                </a:solidFill>
                <a:latin typeface="Monotype Corsiva" pitchFamily="66" charset="0"/>
                <a:cs typeface="+mn-cs"/>
              </a:rPr>
              <a:t>SISSI ABREU</a:t>
            </a:r>
            <a:endParaRPr lang="en-US" sz="88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40000"/>
                  <a:lumOff val="60000"/>
                </a:schemeClr>
              </a:solidFill>
              <a:latin typeface="Monotype Corsiva" pitchFamily="66" charset="0"/>
              <a:cs typeface="+mn-cs"/>
            </a:endParaRPr>
          </a:p>
        </p:txBody>
      </p:sp>
      <p:pic>
        <p:nvPicPr>
          <p:cNvPr id="10" name="demonio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3810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1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500" spd="-100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decel="100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 showWhenStopped="0">
                <p:cTn id="64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1" grpId="0" build="allAtOnce"/>
      <p:bldP spid="11" grpId="1" build="allAtOnce"/>
      <p:bldP spid="11" grpId="2" build="allAtOnce"/>
      <p:bldP spid="14" grpId="0"/>
      <p:bldP spid="1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-43000"/>
          </a:blip>
          <a:srcRect/>
          <a:stretch>
            <a:fillRect/>
          </a:stretch>
        </p:blipFill>
        <p:spPr bwMode="auto">
          <a:xfrm>
            <a:off x="6705600" y="1905000"/>
            <a:ext cx="2438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3505200" cy="914400"/>
          </a:xfrm>
        </p:spPr>
        <p:txBody>
          <a:bodyPr>
            <a:normAutofit/>
          </a:bodyPr>
          <a:lstStyle/>
          <a:p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Overview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lum bright="-48000"/>
          </a:blip>
          <a:srcRect/>
          <a:stretch>
            <a:fillRect/>
          </a:stretch>
        </p:blipFill>
        <p:spPr bwMode="auto">
          <a:xfrm>
            <a:off x="228600" y="2514600"/>
            <a:ext cx="2438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971800" y="1747092"/>
            <a:ext cx="4267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A celebrity in her native country,  Brazil, </a:t>
            </a:r>
            <a:r>
              <a:rPr kumimoji="0" lang="en-US" sz="18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Sissi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8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Abreu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, brings the best of traditional and modern Brazilian jazz and world music to the US. This is the real deal. From classic </a:t>
            </a:r>
            <a:r>
              <a:rPr kumimoji="0" lang="en-US" sz="18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Bossa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Nova to rousing Samba, her unique voice and spirit will touch your heart and make you want to dance. She her self is a professional dancer and choreographer bringing spice to the scene of music and dance, and she knows that the barrier of language is nothing when you work with the heart. </a:t>
            </a:r>
            <a:r>
              <a:rPr kumimoji="0" lang="en-US" sz="18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Sissi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did her first steps at age 4, enjoy the best dance schools in brazil , start singing professionally in Sao Paulo at 17. In a career spanning more than 20 years, she has worked with some of the best names in Brazil, as a songwriter and arranger, fronting small combos and big bands, famous choreographers, on stage and in the studio. </a:t>
            </a:r>
            <a:r>
              <a:rPr kumimoji="0" lang="en-US" sz="18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Sissi</a:t>
            </a:r>
            <a:r>
              <a:rPr kumimoji="0" lang="en-US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 believes that art is a soul and heart, the best way to express our self's</a:t>
            </a:r>
            <a:endParaRPr kumimoji="0" lang="en-US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4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1" nodeType="clickEffect">
                                  <p:stCondLst>
                                    <p:cond delay="19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194" grpId="0"/>
      <p:bldP spid="819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nd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3645724" cy="2743200"/>
          </a:xfrm>
          <a:prstGeom prst="roundRect">
            <a:avLst>
              <a:gd name="adj" fmla="val 7873"/>
            </a:avLst>
          </a:prstGeom>
          <a:solidFill>
            <a:srgbClr val="FFFFFF"/>
          </a:solidFill>
          <a:ln w="762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Contrasting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524000"/>
            <a:ext cx="65532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err="1" smtClean="0">
                <a:latin typeface="Gabriola" pitchFamily="82" charset="0"/>
              </a:rPr>
              <a:t>Sissi</a:t>
            </a:r>
            <a:r>
              <a:rPr lang="en-US" b="1" dirty="0" smtClean="0">
                <a:latin typeface="Gabriola" pitchFamily="82" charset="0"/>
              </a:rPr>
              <a:t>  </a:t>
            </a:r>
            <a:r>
              <a:rPr lang="en-US" b="1" dirty="0" err="1" smtClean="0">
                <a:latin typeface="Gabriola" pitchFamily="82" charset="0"/>
              </a:rPr>
              <a:t>Abreu</a:t>
            </a:r>
            <a:r>
              <a:rPr lang="en-US" b="1" dirty="0" smtClean="0">
                <a:latin typeface="Gabriola" pitchFamily="82" charset="0"/>
              </a:rPr>
              <a:t>          </a:t>
            </a:r>
            <a:r>
              <a:rPr lang="en-US" dirty="0" smtClean="0">
                <a:latin typeface="Gabriola" pitchFamily="82" charset="0"/>
              </a:rPr>
              <a:t>Arrangements &amp; voice</a:t>
            </a:r>
          </a:p>
          <a:p>
            <a:pPr>
              <a:buNone/>
            </a:pPr>
            <a:r>
              <a:rPr lang="en-US" b="1" dirty="0" smtClean="0">
                <a:latin typeface="Gabriola" pitchFamily="82" charset="0"/>
              </a:rPr>
              <a:t>          Lonnie Walsh     </a:t>
            </a:r>
            <a:r>
              <a:rPr lang="en-US" dirty="0" smtClean="0">
                <a:latin typeface="Gabriola" pitchFamily="82" charset="0"/>
              </a:rPr>
              <a:t>Arrangements &amp; Semi Acoustic Guitar</a:t>
            </a:r>
          </a:p>
          <a:p>
            <a:pPr>
              <a:buNone/>
            </a:pPr>
            <a:r>
              <a:rPr lang="en-US" b="1" dirty="0" smtClean="0">
                <a:latin typeface="Gabriola" pitchFamily="82" charset="0"/>
              </a:rPr>
              <a:t>          Brazilian Soul Band   </a:t>
            </a:r>
            <a:r>
              <a:rPr lang="en-US" dirty="0" smtClean="0">
                <a:latin typeface="Gabriola" pitchFamily="82" charset="0"/>
              </a:rPr>
              <a:t>Instruments &amp; performance </a:t>
            </a:r>
          </a:p>
          <a:p>
            <a:pPr>
              <a:buNone/>
            </a:pPr>
            <a:r>
              <a:rPr lang="en-US" b="1" dirty="0" smtClean="0">
                <a:latin typeface="Gabriola" pitchFamily="82" charset="0"/>
              </a:rPr>
              <a:t>          Marcos Serra       </a:t>
            </a:r>
            <a:r>
              <a:rPr lang="en-US" dirty="0" smtClean="0">
                <a:latin typeface="Gabriola" pitchFamily="82" charset="0"/>
              </a:rPr>
              <a:t>Studio Production</a:t>
            </a:r>
          </a:p>
          <a:p>
            <a:pPr>
              <a:buNone/>
            </a:pPr>
            <a:endParaRPr lang="en-US" b="1" dirty="0">
              <a:latin typeface="Gabriola" pitchFamily="82" charset="0"/>
            </a:endParaRPr>
          </a:p>
        </p:txBody>
      </p:sp>
      <p:pic>
        <p:nvPicPr>
          <p:cNvPr id="8" name="Picture 7" descr="New Pict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4038600"/>
            <a:ext cx="4861478" cy="2054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>
                <a:lumMod val="8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ContrastingRigh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9" name="TextBox 8"/>
          <p:cNvSpPr txBox="1"/>
          <p:nvPr/>
        </p:nvSpPr>
        <p:spPr>
          <a:xfrm>
            <a:off x="1524000" y="762000"/>
            <a:ext cx="2895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Features</a:t>
            </a:r>
            <a:endParaRPr lang="en-US" sz="4000" dirty="0"/>
          </a:p>
        </p:txBody>
      </p:sp>
    </p:spTree>
  </p:cSld>
  <p:clrMapOvr>
    <a:masterClrMapping/>
  </p:clrMapOvr>
  <p:transition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  <p:bldP spid="4" grpId="2" uiExpand="1" build="p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6858000" cy="4419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Monotype Corsiva" pitchFamily="66" charset="0"/>
              </a:rPr>
              <a:t>     </a:t>
            </a:r>
            <a:r>
              <a:rPr lang="en-US" sz="2800" dirty="0" smtClean="0">
                <a:latin typeface="Gabriola" pitchFamily="82" charset="0"/>
              </a:rPr>
              <a:t>Our band was design for perform in a variety of Artist Environment </a:t>
            </a:r>
            <a:r>
              <a:rPr lang="en-US" sz="2800" dirty="0" smtClean="0">
                <a:solidFill>
                  <a:schemeClr val="folHlink"/>
                </a:solidFill>
                <a:latin typeface="Gabriola" pitchFamily="82" charset="0"/>
              </a:rPr>
              <a:t>            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Jazz Clubs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Clubs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Cruises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theaters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Casinos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Resorts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Festivals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  <a:latin typeface="Gabriola" pitchFamily="82" charset="0"/>
              </a:rPr>
              <a:t>                 City Parks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  <a:latin typeface="Gabriola" pitchFamily="82" charset="0"/>
              </a:rPr>
              <a:t>     </a:t>
            </a:r>
            <a:r>
              <a:rPr lang="en-US" sz="2800" dirty="0" smtClean="0">
                <a:latin typeface="Gabriola" pitchFamily="82" charset="0"/>
              </a:rPr>
              <a:t>Any Place at our music can bring a  touch  of spice in  peoples life's</a:t>
            </a:r>
            <a:endParaRPr lang="en-US" sz="2000" dirty="0" smtClean="0">
              <a:latin typeface="Gabriola" pitchFamily="82" charset="0"/>
            </a:endParaRPr>
          </a:p>
        </p:txBody>
      </p:sp>
      <p:pic>
        <p:nvPicPr>
          <p:cNvPr id="9223" name="Picture 7"/>
          <p:cNvPicPr>
            <a:picLocks noChangeArrowheads="1"/>
          </p:cNvPicPr>
          <p:nvPr/>
        </p:nvPicPr>
        <p:blipFill>
          <a:blip r:embed="rId3" cstate="print">
            <a:lum contrast="12000"/>
          </a:blip>
          <a:srcRect/>
          <a:stretch>
            <a:fillRect/>
          </a:stretch>
        </p:blipFill>
        <p:spPr bwMode="auto">
          <a:xfrm>
            <a:off x="3505200" y="2819400"/>
            <a:ext cx="3811588" cy="2105025"/>
          </a:xfrm>
          <a:prstGeom prst="flowChartMultidocument">
            <a:avLst/>
          </a:prstGeom>
          <a:solidFill>
            <a:srgbClr val="FFFFFF">
              <a:shade val="85000"/>
            </a:srgbClr>
          </a:solidFill>
          <a:ln>
            <a:solidFill>
              <a:srgbClr val="CCECFF"/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6" name="TextBox 5"/>
          <p:cNvSpPr txBox="1"/>
          <p:nvPr/>
        </p:nvSpPr>
        <p:spPr>
          <a:xfrm>
            <a:off x="1371600" y="838200"/>
            <a:ext cx="502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Applications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3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000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uiExpand="1" build="p" autoUpdateAnimBg="0"/>
      <p:bldP spid="9221" grpId="1" uiExpand="1" build="p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50292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dirty="0" smtClean="0">
                <a:latin typeface="Gabriola" pitchFamily="82" charset="0"/>
              </a:rPr>
              <a:t>        The product available and listed specifically differed in price for each single event and  additional perform.</a:t>
            </a:r>
          </a:p>
          <a:p>
            <a:pPr algn="just" eaLnBrk="1" hangingPunct="1">
              <a:buFontTx/>
              <a:buNone/>
            </a:pPr>
            <a:endParaRPr lang="en-US" dirty="0" smtClean="0">
              <a:latin typeface="Gabriola" pitchFamily="82" charset="0"/>
            </a:endParaRPr>
          </a:p>
          <a:p>
            <a:pPr algn="just" eaLnBrk="1" hangingPunct="1">
              <a:buFontTx/>
              <a:buNone/>
            </a:pPr>
            <a:endParaRPr lang="en-US" dirty="0" smtClean="0">
              <a:latin typeface="Gabriola" pitchFamily="82" charset="0"/>
            </a:endParaRPr>
          </a:p>
          <a:p>
            <a:pPr algn="just" eaLnBrk="1" hangingPunct="1">
              <a:buFontTx/>
              <a:buNone/>
            </a:pPr>
            <a:endParaRPr lang="en-US" dirty="0" smtClean="0">
              <a:latin typeface="Gabriola" pitchFamily="82" charset="0"/>
            </a:endParaRP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Gabriola" pitchFamily="82" charset="0"/>
              </a:rPr>
              <a:t>     </a:t>
            </a:r>
          </a:p>
          <a:p>
            <a:pPr algn="just" eaLnBrk="1" hangingPunct="1">
              <a:buFontTx/>
              <a:buNone/>
            </a:pPr>
            <a:endParaRPr lang="en-US" dirty="0" smtClean="0">
              <a:latin typeface="Gabriola" pitchFamily="82" charset="0"/>
            </a:endParaRP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Gabriola" pitchFamily="82" charset="0"/>
              </a:rPr>
              <a:t>           The company</a:t>
            </a:r>
            <a:r>
              <a:rPr lang="en-US" dirty="0" smtClean="0">
                <a:solidFill>
                  <a:srgbClr val="CC99FF"/>
                </a:solidFill>
                <a:latin typeface="Gabriola" pitchFamily="82" charset="0"/>
              </a:rPr>
              <a:t> </a:t>
            </a:r>
            <a:r>
              <a:rPr lang="en-US" sz="3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Gabriola" pitchFamily="82" charset="0"/>
              </a:rPr>
              <a:t>Forum Arts </a:t>
            </a:r>
            <a:r>
              <a:rPr lang="en-US" sz="3600" dirty="0" smtClean="0">
                <a:solidFill>
                  <a:schemeClr val="tx2"/>
                </a:solidFill>
                <a:latin typeface="Gabriola" pitchFamily="82" charset="0"/>
              </a:rPr>
              <a:t>have  options in prices </a:t>
            </a:r>
            <a:r>
              <a:rPr lang="en-US" dirty="0" smtClean="0">
                <a:latin typeface="Gabriola" pitchFamily="82" charset="0"/>
              </a:rPr>
              <a:t>upon approval of the</a:t>
            </a:r>
            <a:r>
              <a:rPr lang="en-US" sz="3600" dirty="0" smtClean="0">
                <a:solidFill>
                  <a:srgbClr val="CC99FF"/>
                </a:solidFill>
                <a:latin typeface="Gabriola" pitchFamily="82" charset="0"/>
              </a:rPr>
              <a:t> </a:t>
            </a:r>
            <a:r>
              <a:rPr lang="en-US" dirty="0" smtClean="0">
                <a:latin typeface="Gabriola" pitchFamily="82" charset="0"/>
              </a:rPr>
              <a:t>Booking Agent &amp; Manager</a:t>
            </a:r>
          </a:p>
          <a:p>
            <a:pPr algn="just" eaLnBrk="1" hangingPunct="1">
              <a:buFontTx/>
              <a:buNone/>
            </a:pPr>
            <a:endParaRPr lang="en-US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67000"/>
            <a:ext cx="2743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</p:spPr>
      </p:pic>
      <p:pic>
        <p:nvPicPr>
          <p:cNvPr id="1026" name="Picture 2"/>
          <p:cNvPicPr>
            <a:picLocks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181600" y="3276600"/>
            <a:ext cx="2377440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7" name="Picture 3"/>
          <p:cNvPicPr>
            <a:picLocks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1143000" y="3200400"/>
            <a:ext cx="2377440" cy="1371600"/>
          </a:xfrm>
          <a:prstGeom prst="rect">
            <a:avLst/>
          </a:prstGeom>
          <a:ln>
            <a:noFill/>
          </a:ln>
          <a:effectLst>
            <a:reflection blurRad="6350" stA="50000" endA="300" endPos="90000" dist="50800" dir="5400000" sy="-100000" algn="bl" rotWithShape="0"/>
          </a:effectLst>
          <a:scene3d>
            <a:camera prst="perspectiveContrastingRightFacing"/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1752600" y="685800"/>
            <a:ext cx="2182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Pricing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uiExpand="1" build="p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rcov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914400"/>
            <a:ext cx="3657600" cy="32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/>
            </a:solidFill>
            <a:miter lim="800000"/>
          </a:ln>
          <a:effectLst>
            <a:reflection blurRad="6350" stA="50000" endA="295" endPos="92000" dist="101600" dir="5400000" sy="-100000" algn="bl" rotWithShape="0"/>
          </a:effectLst>
          <a:scene3d>
            <a:camera prst="perspectiveRelaxedModerately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12293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6096000" cy="38100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US" sz="3600" dirty="0">
                <a:latin typeface="Monotype Corsiva" pitchFamily="66" charset="0"/>
              </a:rPr>
              <a:t>     </a:t>
            </a:r>
            <a:r>
              <a:rPr lang="en-US" sz="3600" dirty="0" smtClean="0">
                <a:latin typeface="Monotype Corsiva" pitchFamily="66" charset="0"/>
              </a:rPr>
              <a:t>              </a:t>
            </a:r>
            <a:r>
              <a:rPr lang="en-US" sz="16000" dirty="0">
                <a:latin typeface="Gabriola" pitchFamily="82" charset="0"/>
              </a:rPr>
              <a:t>List available upon </a:t>
            </a:r>
            <a:r>
              <a:rPr lang="en-US" sz="16000" dirty="0" smtClean="0">
                <a:latin typeface="Gabriola" pitchFamily="82" charset="0"/>
              </a:rPr>
              <a:t>schedule       </a:t>
            </a:r>
          </a:p>
          <a:p>
            <a:pPr eaLnBrk="1" hangingPunct="1">
              <a:buFontTx/>
              <a:buNone/>
              <a:defRPr/>
            </a:pPr>
            <a:r>
              <a:rPr lang="en-US" sz="16000" dirty="0" smtClean="0">
                <a:latin typeface="Gabriola" pitchFamily="82" charset="0"/>
              </a:rPr>
              <a:t>      Phone    720 545 4625</a:t>
            </a:r>
            <a:endParaRPr lang="en-US" sz="16000" dirty="0">
              <a:latin typeface="Gabriola" pitchFamily="82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6000" dirty="0" smtClean="0">
                <a:latin typeface="Gabriola" pitchFamily="82" charset="0"/>
              </a:rPr>
              <a:t>      </a:t>
            </a:r>
            <a:r>
              <a:rPr lang="en-US" sz="16000" dirty="0">
                <a:latin typeface="Gabriola" pitchFamily="82" charset="0"/>
              </a:rPr>
              <a:t>Fax      </a:t>
            </a:r>
            <a:r>
              <a:rPr lang="en-US" sz="16000" dirty="0" smtClean="0">
                <a:latin typeface="Gabriola" pitchFamily="82" charset="0"/>
              </a:rPr>
              <a:t>239 243 0136</a:t>
            </a:r>
            <a:endParaRPr lang="en-US" sz="16000" dirty="0">
              <a:latin typeface="Gabriola" pitchFamily="82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6000" dirty="0">
                <a:latin typeface="Gabriola" pitchFamily="82" charset="0"/>
              </a:rPr>
              <a:t>   </a:t>
            </a:r>
            <a:r>
              <a:rPr lang="en-US" sz="16000" dirty="0" smtClean="0">
                <a:latin typeface="Gabriola" pitchFamily="82" charset="0"/>
              </a:rPr>
              <a:t>   Email  </a:t>
            </a:r>
            <a:r>
              <a:rPr lang="en-US" sz="16000" i="1" dirty="0" smtClean="0">
                <a:latin typeface="Gabriola" pitchFamily="82" charset="0"/>
              </a:rPr>
              <a:t>forumartisinc@gmail.com</a:t>
            </a:r>
            <a:endParaRPr lang="en-US" sz="16000" i="1" dirty="0" smtClean="0">
              <a:effectLst>
                <a:outerShdw blurRad="38100" dist="38100" dir="2700000" algn="tl">
                  <a:srgbClr val="000000"/>
                </a:outerShdw>
              </a:effectLst>
              <a:latin typeface="Gabriola" pitchFamily="82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16000" dirty="0" smtClean="0">
                <a:latin typeface="Gabriola" pitchFamily="82" charset="0"/>
              </a:rPr>
              <a:t>      Web    </a:t>
            </a:r>
            <a:r>
              <a:rPr lang="en-US" sz="16000" i="1" dirty="0" smtClean="0">
                <a:latin typeface="Gabriola" pitchFamily="82" charset="0"/>
              </a:rPr>
              <a:t>www.forumartsinc</a:t>
            </a:r>
          </a:p>
          <a:p>
            <a:pPr eaLnBrk="1" hangingPunct="1">
              <a:buFontTx/>
              <a:buNone/>
              <a:defRPr/>
            </a:pPr>
            <a:endParaRPr lang="en-US" sz="5700" dirty="0" smtClean="0">
              <a:solidFill>
                <a:schemeClr val="hlink"/>
              </a:solidFill>
              <a:latin typeface="Monotype Corsiva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5700" i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                           </a:t>
            </a:r>
            <a:endParaRPr lang="en-US" sz="5700" b="1" i="1" dirty="0">
              <a:solidFill>
                <a:schemeClr val="tx1">
                  <a:lumMod val="95000"/>
                </a:schemeClr>
              </a:solidFill>
              <a:latin typeface="Lucida Blackletter" pitchFamily="2" charset="0"/>
            </a:endParaRPr>
          </a:p>
        </p:txBody>
      </p:sp>
      <p:pic>
        <p:nvPicPr>
          <p:cNvPr id="12299" name="Picture 11" descr="C:\Documents and Settings\Tool\My Documents\Downloads\490cdcoverclean.jp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657600"/>
            <a:ext cx="1644650" cy="1752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bg1">
                <a:lumMod val="65000"/>
                <a:lumOff val="35000"/>
              </a:schemeClr>
            </a:solidFill>
            <a:miter lim="800000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133600" y="5638800"/>
            <a:ext cx="3581400" cy="83099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kumimoji="1" lang="en-US" sz="48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Lucida Blackletter" pitchFamily="2" charset="0"/>
                <a:cs typeface="+mn-cs"/>
              </a:rPr>
              <a:t>  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7315200" y="63246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30000"/>
              </a:spcBef>
            </a:pPr>
            <a:r>
              <a:rPr kumimoji="1" lang="en-US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Forum Art Inc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5486400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Thanks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19200" y="9144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50" endPos="85000" dir="5400000" sy="-100000" algn="bl" rotWithShape="0"/>
                </a:effectLst>
                <a:latin typeface="Monotype Corsiva" pitchFamily="66" charset="0"/>
              </a:rPr>
              <a:t>Availability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ransition advClick="0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155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155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155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5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3000" tmFilter="0,0; .5, 0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4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1925" accel="100000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6" dur="3075" decel="100000"/>
                                        <p:tgtEl>
                                          <p:spTgt spid="12299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7" dur="3075" decel="10000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8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49" dur="3075" decel="100000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50" dur="1925">
                                          <p:stCondLst>
                                            <p:cond delay="3075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uiExpand="1" build="p" autoUpdateAnimBg="0"/>
      <p:bldP spid="12293" grpId="1" build="p"/>
      <p:bldP spid="12300" grpId="0" autoUpdateAnimBg="0"/>
      <p:bldP spid="12304" grpId="0" autoUpdateAnimBg="0"/>
      <p:bldP spid="13" grpId="0"/>
      <p:bldP spid="1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1690</TotalTime>
  <Words>337</Words>
  <Application>Microsoft Office PowerPoint</Application>
  <PresentationFormat>On-screen Show (4:3)</PresentationFormat>
  <Paragraphs>47</Paragraphs>
  <Slides>6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Overview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music</dc:title>
  <dc:creator>sissi abreu</dc:creator>
  <cp:lastModifiedBy>sissi abreu</cp:lastModifiedBy>
  <cp:revision>126</cp:revision>
  <dcterms:modified xsi:type="dcterms:W3CDTF">2011-08-10T23:23:49Z</dcterms:modified>
</cp:coreProperties>
</file>